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D16AA-392B-834D-8047-C268DF6DE0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Theatre of the absurd</a:t>
            </a:r>
            <a:br>
              <a:rPr lang="en-GB"/>
            </a:br>
            <a:r>
              <a:rPr lang="en-GB"/>
              <a:t>MA IV SEM PAPER XIV </a:t>
            </a:r>
            <a:br>
              <a:rPr lang="en-GB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647F8-0B9E-1047-9027-3B493DBA1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Department of English Govt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3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5F736-5BE8-584B-9033-7F6EFE34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FE742-BD08-7440-A18F-0F3657AB1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E288C4-62A8-B44F-B1F1-4888FC04A7CE}"/>
              </a:ext>
            </a:extLst>
          </p:cNvPr>
          <p:cNvSpPr txBox="1"/>
          <p:nvPr/>
        </p:nvSpPr>
        <p:spPr>
          <a:xfrm>
            <a:off x="3046512" y="2413337"/>
            <a:ext cx="60989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THEATRE OF THE ABSURD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Samuel Beckett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Tom Stoppard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Albert Camus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Harold Pinter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Eugène Ionesco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7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42F9D-4713-7544-A7AC-697B54B6F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BFD50-F3B1-C04B-8718-2E4EBEE28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A97A3-958B-E647-AF4E-0DD117AA4288}"/>
              </a:ext>
            </a:extLst>
          </p:cNvPr>
          <p:cNvSpPr txBox="1"/>
          <p:nvPr/>
        </p:nvSpPr>
        <p:spPr>
          <a:xfrm>
            <a:off x="3046512" y="1720840"/>
            <a:ext cx="60989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Albert Camus (The Myth of Sysiphus, 1942)A world that can be explained by reasoning,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however faulty, is a familiar world.But in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universe that is suddenly deprived of illusions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of light people feel strangers. They are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irremediable exiles because they are deprived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memories of a lost homeland as much as they lack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hope of a promised land to come.This divorce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between people and their lives,the actor and 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setting, truly constitues the feeling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absurdity.</a:t>
            </a:r>
          </a:p>
        </p:txBody>
      </p:sp>
    </p:spTree>
    <p:extLst>
      <p:ext uri="{BB962C8B-B14F-4D97-AF65-F5344CB8AC3E}">
        <p14:creationId xmlns:p14="http://schemas.microsoft.com/office/powerpoint/2010/main" val="271575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CF6AA-A5F9-764A-AF29-96F4F3958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86907-4DAF-1749-A5F3-C0F8D7218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FA8760-C460-4C4A-9982-AF7B2E0300F8}"/>
              </a:ext>
            </a:extLst>
          </p:cNvPr>
          <p:cNvSpPr txBox="1"/>
          <p:nvPr/>
        </p:nvSpPr>
        <p:spPr>
          <a:xfrm>
            <a:off x="3046512" y="1859339"/>
            <a:ext cx="609897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Eugene Ionesco(Dans les arms de la ville, an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essay on Kafka)Absurd is that which is devoid of purpose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Cut off from his religious , metaphysical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transcendental roots, man is lost, all 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actions become senseless, absurd, useless.</a:t>
            </a:r>
          </a:p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Loss of meaning the world appears frightening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it is illogical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83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1CC9D-B5A2-7745-AF2A-384C23CF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818E8-A06D-9A45-BA32-DD56352FD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3542B8-F3EC-2E4E-884D-73DF2C1D5F3D}"/>
              </a:ext>
            </a:extLst>
          </p:cNvPr>
          <p:cNvSpPr txBox="1"/>
          <p:nvPr/>
        </p:nvSpPr>
        <p:spPr>
          <a:xfrm>
            <a:off x="3046512" y="2413337"/>
            <a:ext cx="60989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Historical Philosophical BackgoundWaning of religious feeling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Breakdown of the liberal faith in an inevitable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social progress after WW1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Relapse into barbarism, mass murder genocide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course of hitlers brief ruleover Europe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during WW2</a:t>
            </a:r>
          </a:p>
        </p:txBody>
      </p:sp>
    </p:spTree>
    <p:extLst>
      <p:ext uri="{BB962C8B-B14F-4D97-AF65-F5344CB8AC3E}">
        <p14:creationId xmlns:p14="http://schemas.microsoft.com/office/powerpoint/2010/main" val="1117831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BB724-AD2E-2D4D-AAD1-ADEAB68AD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4B011-6AEE-3A45-A36A-64B50AF9F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Disillusionment with the hopes of a radical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social revolution as predicted by Marx after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Stalin had turned the Soviet Union into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totalitarian tyranny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spread of spiritual emptiness in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outwardly prosperous affluent societies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Western Europe and the USA</a:t>
            </a:r>
          </a:p>
        </p:txBody>
      </p:sp>
    </p:spTree>
    <p:extLst>
      <p:ext uri="{BB962C8B-B14F-4D97-AF65-F5344CB8AC3E}">
        <p14:creationId xmlns:p14="http://schemas.microsoft.com/office/powerpoint/2010/main" val="3502659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545AD-2A57-8848-A666-8F621391A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2823B-DA7D-6C42-BC6E-A382110A4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673863-71F4-3F47-B680-FEEFAA20BFF4}"/>
              </a:ext>
            </a:extLst>
          </p:cNvPr>
          <p:cNvSpPr txBox="1"/>
          <p:nvPr/>
        </p:nvSpPr>
        <p:spPr>
          <a:xfrm>
            <a:off x="3046512" y="1443841"/>
            <a:ext cx="60989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 CommunicationLoss of Meaning gt the language is devoid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happens on the stage transcends and often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contradicts the words spoken by the characters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characters talk ( use the language )to fill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emptiness between them</a:t>
            </a:r>
          </a:p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</a:t>
            </a: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 universe that seems to be drained of meaning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pompous laborious attempts at 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explanation we call philosophy or politics must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appear as empty chatter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 world that has become absurd the theatre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absurd is the mo</a:t>
            </a:r>
          </a:p>
        </p:txBody>
      </p:sp>
    </p:spTree>
    <p:extLst>
      <p:ext uri="{BB962C8B-B14F-4D97-AF65-F5344CB8AC3E}">
        <p14:creationId xmlns:p14="http://schemas.microsoft.com/office/powerpoint/2010/main" val="825428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9AC8A-B2E7-0A41-A585-6213AD76A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1CE2D-6EE8-2641-9DAB-95C3D5801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5400"/>
          </a:p>
          <a:p>
            <a:r>
              <a:rPr lang="en-GB" sz="5400"/>
              <a:t>        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60005961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Parcel</vt:lpstr>
      <vt:lpstr>Theatre of the absurd MA IV SEM PAPER XIV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Theatre of the absurd MA IV SEM PAPER XIV  </dc:title>
  <dc:creator>Unknown User</dc:creator>
  <cp:lastModifiedBy>Unknown User</cp:lastModifiedBy>
  <cp:revision>1</cp:revision>
  <dcterms:created xsi:type="dcterms:W3CDTF">2022-07-25T18:19:52Z</dcterms:created>
  <dcterms:modified xsi:type="dcterms:W3CDTF">2022-07-25T18:33:01Z</dcterms:modified>
</cp:coreProperties>
</file>